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1E9"/>
    <a:srgbClr val="E35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E59-2FCF-4DD1-AE63-997C70825954}" type="datetimeFigureOut">
              <a:rPr lang="en-GB" smtClean="0"/>
              <a:t>19/11/2014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5B10-FA5A-4F51-A397-3DB85EC5E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7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E59-2FCF-4DD1-AE63-997C70825954}" type="datetimeFigureOut">
              <a:rPr lang="en-GB" smtClean="0"/>
              <a:t>19/11/2014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5B10-FA5A-4F51-A397-3DB85EC5E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876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E59-2FCF-4DD1-AE63-997C70825954}" type="datetimeFigureOut">
              <a:rPr lang="en-GB" smtClean="0"/>
              <a:t>19/11/2014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5B10-FA5A-4F51-A397-3DB85EC5E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7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E59-2FCF-4DD1-AE63-997C70825954}" type="datetimeFigureOut">
              <a:rPr lang="en-GB" smtClean="0"/>
              <a:t>19/11/2014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5B10-FA5A-4F51-A397-3DB85EC5E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749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E59-2FCF-4DD1-AE63-997C70825954}" type="datetimeFigureOut">
              <a:rPr lang="en-GB" smtClean="0"/>
              <a:t>19/11/2014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5B10-FA5A-4F51-A397-3DB85EC5E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45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E59-2FCF-4DD1-AE63-997C70825954}" type="datetimeFigureOut">
              <a:rPr lang="en-GB" smtClean="0"/>
              <a:t>19/11/2014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5B10-FA5A-4F51-A397-3DB85EC5E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995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E59-2FCF-4DD1-AE63-997C70825954}" type="datetimeFigureOut">
              <a:rPr lang="en-GB" smtClean="0"/>
              <a:t>19/11/2014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5B10-FA5A-4F51-A397-3DB85EC5E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868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E59-2FCF-4DD1-AE63-997C70825954}" type="datetimeFigureOut">
              <a:rPr lang="en-GB" smtClean="0"/>
              <a:t>19/11/2014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5B10-FA5A-4F51-A397-3DB85EC5E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470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E59-2FCF-4DD1-AE63-997C70825954}" type="datetimeFigureOut">
              <a:rPr lang="en-GB" smtClean="0"/>
              <a:t>19/11/2014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5B10-FA5A-4F51-A397-3DB85EC5E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63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E59-2FCF-4DD1-AE63-997C70825954}" type="datetimeFigureOut">
              <a:rPr lang="en-GB" smtClean="0"/>
              <a:t>19/11/2014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5B10-FA5A-4F51-A397-3DB85EC5E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412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E59-2FCF-4DD1-AE63-997C70825954}" type="datetimeFigureOut">
              <a:rPr lang="en-GB" smtClean="0"/>
              <a:t>19/11/2014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5B10-FA5A-4F51-A397-3DB85EC5E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575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5FE59-2FCF-4DD1-AE63-997C70825954}" type="datetimeFigureOut">
              <a:rPr lang="en-GB" smtClean="0"/>
              <a:t>19/11/2014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45B10-FA5A-4F51-A397-3DB85EC5E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32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00" y="2462790"/>
            <a:ext cx="1600200" cy="2847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3108" y="3927"/>
            <a:ext cx="4370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/>
              <a:t>Our </a:t>
            </a:r>
            <a:r>
              <a:rPr lang="en-GB" sz="2400" b="1" u="sng" dirty="0" err="1" smtClean="0"/>
              <a:t>Aurasma</a:t>
            </a:r>
            <a:r>
              <a:rPr lang="en-GB" sz="2400" b="1" u="sng" dirty="0" smtClean="0"/>
              <a:t> </a:t>
            </a:r>
            <a:r>
              <a:rPr lang="en-GB" sz="2400" b="1" u="sng" dirty="0" smtClean="0"/>
              <a:t>Clue Treasure Hunt</a:t>
            </a:r>
            <a:endParaRPr lang="en-GB" sz="2400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108" y="5006506"/>
            <a:ext cx="2621467" cy="1450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325" y="764442"/>
            <a:ext cx="1202315" cy="1745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975" y="1041512"/>
            <a:ext cx="2055593" cy="1616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693" y="4661401"/>
            <a:ext cx="1870035" cy="18700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0486" y="4780728"/>
            <a:ext cx="2286779" cy="19926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162050"/>
            <a:ext cx="2291373" cy="14715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8215" y="3025422"/>
            <a:ext cx="1996415" cy="15562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1027" y="1174044"/>
            <a:ext cx="1877372" cy="14837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0199" y="775732"/>
            <a:ext cx="2149123" cy="2048198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596420" y="453921"/>
            <a:ext cx="566512" cy="451556"/>
          </a:xfrm>
          <a:prstGeom prst="ellipse">
            <a:avLst/>
          </a:prstGeom>
          <a:solidFill>
            <a:srgbClr val="C551E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1.</a:t>
            </a:r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842357" y="499465"/>
            <a:ext cx="566512" cy="451556"/>
          </a:xfrm>
          <a:prstGeom prst="ellipse">
            <a:avLst/>
          </a:prstGeom>
          <a:solidFill>
            <a:srgbClr val="C551E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2.</a:t>
            </a:r>
            <a:endParaRPr lang="en-GB" dirty="0"/>
          </a:p>
        </p:txBody>
      </p:sp>
      <p:sp>
        <p:nvSpPr>
          <p:cNvPr id="18" name="Oval 17"/>
          <p:cNvSpPr/>
          <p:nvPr/>
        </p:nvSpPr>
        <p:spPr>
          <a:xfrm>
            <a:off x="45690" y="2309484"/>
            <a:ext cx="566512" cy="451556"/>
          </a:xfrm>
          <a:prstGeom prst="ellipse">
            <a:avLst/>
          </a:prstGeom>
          <a:solidFill>
            <a:srgbClr val="C551E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3.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517454" y="4780728"/>
            <a:ext cx="566512" cy="451556"/>
          </a:xfrm>
          <a:prstGeom prst="ellipse">
            <a:avLst/>
          </a:prstGeom>
          <a:solidFill>
            <a:srgbClr val="C551E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4.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411" y="2657822"/>
            <a:ext cx="1857375" cy="184831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1441539" y="2237012"/>
            <a:ext cx="566512" cy="451556"/>
          </a:xfrm>
          <a:prstGeom prst="ellipse">
            <a:avLst/>
          </a:prstGeom>
          <a:solidFill>
            <a:srgbClr val="C551E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8.</a:t>
            </a:r>
            <a:endParaRPr lang="en-GB" dirty="0"/>
          </a:p>
        </p:txBody>
      </p:sp>
      <p:sp>
        <p:nvSpPr>
          <p:cNvPr id="21" name="Oval 20"/>
          <p:cNvSpPr/>
          <p:nvPr/>
        </p:nvSpPr>
        <p:spPr>
          <a:xfrm>
            <a:off x="11541374" y="4906595"/>
            <a:ext cx="566512" cy="451556"/>
          </a:xfrm>
          <a:prstGeom prst="ellipse">
            <a:avLst/>
          </a:prstGeom>
          <a:solidFill>
            <a:srgbClr val="C551E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7.</a:t>
            </a:r>
            <a:endParaRPr lang="en-GB" dirty="0"/>
          </a:p>
        </p:txBody>
      </p:sp>
      <p:sp>
        <p:nvSpPr>
          <p:cNvPr id="22" name="Oval 21"/>
          <p:cNvSpPr/>
          <p:nvPr/>
        </p:nvSpPr>
        <p:spPr>
          <a:xfrm>
            <a:off x="7241686" y="4502449"/>
            <a:ext cx="566512" cy="451556"/>
          </a:xfrm>
          <a:prstGeom prst="ellipse">
            <a:avLst/>
          </a:prstGeom>
          <a:solidFill>
            <a:srgbClr val="C551E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6.</a:t>
            </a:r>
            <a:endParaRPr lang="en-GB" dirty="0"/>
          </a:p>
        </p:txBody>
      </p:sp>
      <p:sp>
        <p:nvSpPr>
          <p:cNvPr id="23" name="Oval 22"/>
          <p:cNvSpPr/>
          <p:nvPr/>
        </p:nvSpPr>
        <p:spPr>
          <a:xfrm>
            <a:off x="3876786" y="4355856"/>
            <a:ext cx="566512" cy="451556"/>
          </a:xfrm>
          <a:prstGeom prst="ellipse">
            <a:avLst/>
          </a:prstGeom>
          <a:solidFill>
            <a:srgbClr val="C551E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5.</a:t>
            </a:r>
            <a:endParaRPr lang="en-GB" dirty="0"/>
          </a:p>
        </p:txBody>
      </p:sp>
      <p:sp>
        <p:nvSpPr>
          <p:cNvPr id="24" name="Oval 23"/>
          <p:cNvSpPr/>
          <p:nvPr/>
        </p:nvSpPr>
        <p:spPr>
          <a:xfrm>
            <a:off x="10186873" y="445887"/>
            <a:ext cx="566512" cy="451556"/>
          </a:xfrm>
          <a:prstGeom prst="ellipse">
            <a:avLst/>
          </a:prstGeom>
          <a:solidFill>
            <a:srgbClr val="C551E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9.</a:t>
            </a:r>
            <a:endParaRPr lang="en-GB" dirty="0"/>
          </a:p>
        </p:txBody>
      </p:sp>
      <p:sp>
        <p:nvSpPr>
          <p:cNvPr id="25" name="Oval 24"/>
          <p:cNvSpPr/>
          <p:nvPr/>
        </p:nvSpPr>
        <p:spPr>
          <a:xfrm>
            <a:off x="7432809" y="491431"/>
            <a:ext cx="706480" cy="451556"/>
          </a:xfrm>
          <a:prstGeom prst="ellipse">
            <a:avLst/>
          </a:prstGeom>
          <a:solidFill>
            <a:srgbClr val="C551E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10.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863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25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Brightmore</dc:creator>
  <cp:lastModifiedBy>Sarah Brightmore</cp:lastModifiedBy>
  <cp:revision>6</cp:revision>
  <dcterms:created xsi:type="dcterms:W3CDTF">2014-11-19T11:37:22Z</dcterms:created>
  <dcterms:modified xsi:type="dcterms:W3CDTF">2014-11-19T11:52:03Z</dcterms:modified>
</cp:coreProperties>
</file>