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04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E3BC-70A5-427E-A67F-79A4E986281D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1899-F578-4662-8FE5-F08C8A0BC5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E3BC-70A5-427E-A67F-79A4E986281D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1899-F578-4662-8FE5-F08C8A0BC5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E3BC-70A5-427E-A67F-79A4E986281D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1899-F578-4662-8FE5-F08C8A0BC5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E3BC-70A5-427E-A67F-79A4E986281D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1899-F578-4662-8FE5-F08C8A0BC5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E3BC-70A5-427E-A67F-79A4E986281D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1899-F578-4662-8FE5-F08C8A0BC5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E3BC-70A5-427E-A67F-79A4E986281D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1899-F578-4662-8FE5-F08C8A0BC5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E3BC-70A5-427E-A67F-79A4E986281D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1899-F578-4662-8FE5-F08C8A0BC5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E3BC-70A5-427E-A67F-79A4E986281D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1899-F578-4662-8FE5-F08C8A0BC5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E3BC-70A5-427E-A67F-79A4E986281D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1899-F578-4662-8FE5-F08C8A0BC5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E3BC-70A5-427E-A67F-79A4E986281D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1899-F578-4662-8FE5-F08C8A0BC5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6E3BC-70A5-427E-A67F-79A4E986281D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991899-F578-4662-8FE5-F08C8A0BC5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6E3BC-70A5-427E-A67F-79A4E986281D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91899-F578-4662-8FE5-F08C8A0BC5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8720" y="1979712"/>
            <a:ext cx="5256584" cy="1957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solidFill>
                  <a:srgbClr val="FF0000"/>
                </a:solidFill>
              </a:rPr>
              <a:t>Firework Poem</a:t>
            </a:r>
          </a:p>
          <a:p>
            <a:pPr algn="ctr"/>
            <a:endParaRPr lang="en-GB" sz="2400" b="1" u="sng" dirty="0"/>
          </a:p>
          <a:p>
            <a:pPr algn="ctr"/>
            <a:r>
              <a:rPr lang="en-GB" sz="2400" dirty="0" smtClean="0">
                <a:solidFill>
                  <a:srgbClr val="FF3399"/>
                </a:solidFill>
              </a:rPr>
              <a:t>Booming   bangs   are  very  loud,  </a:t>
            </a:r>
          </a:p>
          <a:p>
            <a:pPr algn="ctr"/>
            <a:r>
              <a:rPr lang="en-GB" sz="2400" dirty="0" smtClean="0">
                <a:solidFill>
                  <a:srgbClr val="FF3399"/>
                </a:solidFill>
              </a:rPr>
              <a:t>Spiting   flames  are  bright,</a:t>
            </a:r>
          </a:p>
          <a:p>
            <a:pPr algn="ctr"/>
            <a:r>
              <a:rPr lang="en-GB" sz="2400" dirty="0" smtClean="0">
                <a:solidFill>
                  <a:srgbClr val="FF3399"/>
                </a:solidFill>
              </a:rPr>
              <a:t>Spiting swirls  are fun,</a:t>
            </a:r>
          </a:p>
          <a:p>
            <a:pPr algn="ctr"/>
            <a:r>
              <a:rPr lang="en-GB" sz="2400" dirty="0" smtClean="0">
                <a:solidFill>
                  <a:srgbClr val="FF3399"/>
                </a:solidFill>
              </a:rPr>
              <a:t>Spiting   </a:t>
            </a:r>
            <a:r>
              <a:rPr lang="en-GB" sz="2400" dirty="0" err="1" smtClean="0">
                <a:solidFill>
                  <a:srgbClr val="FF3399"/>
                </a:solidFill>
              </a:rPr>
              <a:t>sparclers</a:t>
            </a:r>
            <a:r>
              <a:rPr lang="en-GB" sz="2400" dirty="0" smtClean="0">
                <a:solidFill>
                  <a:srgbClr val="FF3399"/>
                </a:solidFill>
              </a:rPr>
              <a:t> spell my name.</a:t>
            </a:r>
          </a:p>
          <a:p>
            <a:pPr algn="ctr"/>
            <a:endParaRPr lang="en-GB" sz="2400" dirty="0">
              <a:solidFill>
                <a:srgbClr val="FF3399"/>
              </a:solidFill>
            </a:endParaRPr>
          </a:p>
          <a:p>
            <a:pPr algn="ctr"/>
            <a:r>
              <a:rPr lang="en-GB" sz="2400" dirty="0" smtClean="0">
                <a:solidFill>
                  <a:srgbClr val="FF3399"/>
                </a:solidFill>
              </a:rPr>
              <a:t>Shooting shots are very fast,</a:t>
            </a:r>
          </a:p>
          <a:p>
            <a:pPr algn="ctr"/>
            <a:r>
              <a:rPr lang="en-GB" sz="2400" dirty="0" smtClean="0">
                <a:solidFill>
                  <a:srgbClr val="FF3399"/>
                </a:solidFill>
              </a:rPr>
              <a:t>Burning bonfires are hot,</a:t>
            </a:r>
          </a:p>
          <a:p>
            <a:pPr algn="ctr"/>
            <a:r>
              <a:rPr lang="en-GB" sz="2400" dirty="0" smtClean="0">
                <a:solidFill>
                  <a:srgbClr val="FF3399"/>
                </a:solidFill>
              </a:rPr>
              <a:t>Curly </a:t>
            </a:r>
            <a:r>
              <a:rPr lang="en-GB" sz="2400" dirty="0" err="1" smtClean="0">
                <a:solidFill>
                  <a:srgbClr val="FF3399"/>
                </a:solidFill>
              </a:rPr>
              <a:t>catherine</a:t>
            </a:r>
            <a:r>
              <a:rPr lang="en-GB" sz="2400" dirty="0" smtClean="0">
                <a:solidFill>
                  <a:srgbClr val="FF3399"/>
                </a:solidFill>
              </a:rPr>
              <a:t> wheels spin in the night,</a:t>
            </a:r>
          </a:p>
          <a:p>
            <a:pPr algn="ctr"/>
            <a:r>
              <a:rPr lang="en-GB" sz="2400" dirty="0" smtClean="0">
                <a:solidFill>
                  <a:srgbClr val="FF3399"/>
                </a:solidFill>
              </a:rPr>
              <a:t>Red rockets zoom to the moon.</a:t>
            </a:r>
          </a:p>
          <a:p>
            <a:pPr algn="ctr"/>
            <a:endParaRPr lang="en-GB" sz="2400" dirty="0"/>
          </a:p>
          <a:p>
            <a:pPr algn="ctr"/>
            <a:r>
              <a:rPr lang="en-GB" sz="2400" b="1" u="sng" dirty="0" smtClean="0"/>
              <a:t>By </a:t>
            </a:r>
            <a:r>
              <a:rPr lang="en-GB" sz="2400" b="1" u="sng" dirty="0" err="1" smtClean="0"/>
              <a:t>Darcey</a:t>
            </a:r>
            <a:endParaRPr lang="en-GB" sz="2400" b="1" u="sng" dirty="0" smtClean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r>
              <a:rPr lang="en-GB" dirty="0" smtClean="0"/>
              <a:t>t </a:t>
            </a:r>
            <a:r>
              <a:rPr lang="en-GB" dirty="0" err="1" smtClean="0"/>
              <a:t>ing</a:t>
            </a:r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 smtClean="0"/>
          </a:p>
        </p:txBody>
      </p:sp>
      <p:pic>
        <p:nvPicPr>
          <p:cNvPr id="11266" name="Picture 2" descr="firework 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321" y="251520"/>
            <a:ext cx="6120679" cy="2339751"/>
          </a:xfrm>
          <a:prstGeom prst="rect">
            <a:avLst/>
          </a:prstGeom>
          <a:noFill/>
        </p:spPr>
      </p:pic>
      <p:pic>
        <p:nvPicPr>
          <p:cNvPr id="6" name="Picture 2" descr="firework clip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7321" y="6804249"/>
            <a:ext cx="6120679" cy="23397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54</Words>
  <Application>Microsoft Office PowerPoint</Application>
  <PresentationFormat>On-screen Show (4:3)</PresentationFormat>
  <Paragraphs>64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glas</dc:creator>
  <cp:lastModifiedBy>glas</cp:lastModifiedBy>
  <cp:revision>8</cp:revision>
  <dcterms:created xsi:type="dcterms:W3CDTF">2014-11-18T11:16:31Z</dcterms:created>
  <dcterms:modified xsi:type="dcterms:W3CDTF">2014-11-18T12:32:14Z</dcterms:modified>
</cp:coreProperties>
</file>