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D160-7939-4C1A-B616-F39D642F134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D3D3-A686-492F-83F1-C8B628971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0688" y="2051720"/>
            <a:ext cx="5616624" cy="48320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7030A0"/>
                </a:solidFill>
              </a:rPr>
              <a:t>Firework Poem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>
                <a:solidFill>
                  <a:srgbClr val="FF33CC"/>
                </a:solidFill>
              </a:rPr>
              <a:t>Brave bangs are bold, </a:t>
            </a:r>
          </a:p>
          <a:p>
            <a:pPr algn="ctr"/>
            <a:r>
              <a:rPr lang="en-GB" sz="2800" dirty="0" smtClean="0">
                <a:solidFill>
                  <a:srgbClr val="FF33CC"/>
                </a:solidFill>
              </a:rPr>
              <a:t>Curly </a:t>
            </a:r>
            <a:r>
              <a:rPr lang="en-GB" sz="2800" dirty="0" err="1" smtClean="0">
                <a:solidFill>
                  <a:srgbClr val="FF33CC"/>
                </a:solidFill>
              </a:rPr>
              <a:t>cathrine</a:t>
            </a:r>
            <a:r>
              <a:rPr lang="en-GB" sz="2800" dirty="0" smtClean="0">
                <a:solidFill>
                  <a:srgbClr val="FF33CC"/>
                </a:solidFill>
              </a:rPr>
              <a:t> curls are very curly,</a:t>
            </a:r>
          </a:p>
          <a:p>
            <a:pPr algn="ctr"/>
            <a:r>
              <a:rPr lang="en-GB" sz="2800" dirty="0" smtClean="0">
                <a:solidFill>
                  <a:srgbClr val="FF33CC"/>
                </a:solidFill>
              </a:rPr>
              <a:t>Swirling spots are </a:t>
            </a:r>
            <a:r>
              <a:rPr lang="en-GB" sz="2800" dirty="0" err="1" smtClean="0">
                <a:solidFill>
                  <a:srgbClr val="FF33CC"/>
                </a:solidFill>
              </a:rPr>
              <a:t>spoty</a:t>
            </a:r>
            <a:r>
              <a:rPr lang="en-GB" sz="2800" dirty="0">
                <a:solidFill>
                  <a:srgbClr val="FF33CC"/>
                </a:solidFill>
              </a:rPr>
              <a:t> </a:t>
            </a:r>
            <a:r>
              <a:rPr lang="en-GB" sz="2800" dirty="0" err="1" smtClean="0">
                <a:solidFill>
                  <a:srgbClr val="FF33CC"/>
                </a:solidFill>
              </a:rPr>
              <a:t>andswirly</a:t>
            </a:r>
            <a:r>
              <a:rPr lang="en-GB" sz="2800" dirty="0" smtClean="0">
                <a:solidFill>
                  <a:srgbClr val="FF33CC"/>
                </a:solidFill>
              </a:rPr>
              <a:t>,  </a:t>
            </a:r>
          </a:p>
          <a:p>
            <a:pPr algn="ctr"/>
            <a:r>
              <a:rPr lang="en-GB" sz="2800" dirty="0" err="1" smtClean="0">
                <a:solidFill>
                  <a:srgbClr val="FF33CC"/>
                </a:solidFill>
              </a:rPr>
              <a:t>Fab</a:t>
            </a:r>
            <a:r>
              <a:rPr lang="en-GB" sz="2800" dirty="0" smtClean="0">
                <a:solidFill>
                  <a:srgbClr val="FF33CC"/>
                </a:solidFill>
              </a:rPr>
              <a:t> flames are  red.</a:t>
            </a:r>
          </a:p>
          <a:p>
            <a:pPr algn="ctr"/>
            <a:r>
              <a:rPr lang="en-GB" sz="2800" dirty="0" smtClean="0">
                <a:solidFill>
                  <a:srgbClr val="FF33CC"/>
                </a:solidFill>
              </a:rPr>
              <a:t>Spitting stars spell our name</a:t>
            </a:r>
          </a:p>
          <a:p>
            <a:pPr algn="ctr"/>
            <a:r>
              <a:rPr lang="en-GB" sz="2800" dirty="0" err="1" smtClean="0">
                <a:solidFill>
                  <a:srgbClr val="FF33CC"/>
                </a:solidFill>
              </a:rPr>
              <a:t>Goldy</a:t>
            </a:r>
            <a:r>
              <a:rPr lang="en-GB" sz="2800" dirty="0">
                <a:solidFill>
                  <a:srgbClr val="FF33CC"/>
                </a:solidFill>
              </a:rPr>
              <a:t> </a:t>
            </a:r>
            <a:r>
              <a:rPr lang="en-GB" sz="2800" dirty="0" smtClean="0">
                <a:solidFill>
                  <a:srgbClr val="FF33CC"/>
                </a:solidFill>
              </a:rPr>
              <a:t>gold is sparkly </a:t>
            </a:r>
          </a:p>
          <a:p>
            <a:pPr algn="ctr"/>
            <a:r>
              <a:rPr lang="en-GB" sz="2800" dirty="0" smtClean="0">
                <a:solidFill>
                  <a:srgbClr val="FF33CC"/>
                </a:solidFill>
              </a:rPr>
              <a:t>Red rockets are red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>
                <a:solidFill>
                  <a:srgbClr val="7030A0"/>
                </a:solidFill>
              </a:rPr>
              <a:t>By </a:t>
            </a:r>
            <a:r>
              <a:rPr lang="en-GB" sz="2800" dirty="0" err="1" smtClean="0">
                <a:solidFill>
                  <a:srgbClr val="7030A0"/>
                </a:solidFill>
              </a:rPr>
              <a:t>Tayla</a:t>
            </a:r>
            <a:endParaRPr lang="en-GB" sz="2800" dirty="0" smtClean="0">
              <a:solidFill>
                <a:srgbClr val="7030A0"/>
              </a:solidFill>
            </a:endParaRPr>
          </a:p>
        </p:txBody>
      </p:sp>
      <p:pic>
        <p:nvPicPr>
          <p:cNvPr id="11266" name="Picture 2" descr="firework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0"/>
            <a:ext cx="2138926" cy="2160240"/>
          </a:xfrm>
          <a:prstGeom prst="rect">
            <a:avLst/>
          </a:prstGeom>
          <a:noFill/>
        </p:spPr>
      </p:pic>
      <p:pic>
        <p:nvPicPr>
          <p:cNvPr id="6" name="Picture 2" descr="firework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074" y="0"/>
            <a:ext cx="2138926" cy="2160240"/>
          </a:xfrm>
          <a:prstGeom prst="rect">
            <a:avLst/>
          </a:prstGeom>
          <a:noFill/>
        </p:spPr>
      </p:pic>
      <p:pic>
        <p:nvPicPr>
          <p:cNvPr id="7" name="Picture 2" descr="firework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6804248"/>
            <a:ext cx="2138926" cy="2160240"/>
          </a:xfrm>
          <a:prstGeom prst="rect">
            <a:avLst/>
          </a:prstGeom>
          <a:noFill/>
        </p:spPr>
      </p:pic>
      <p:pic>
        <p:nvPicPr>
          <p:cNvPr id="8" name="Picture 2" descr="firework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074" y="6804248"/>
            <a:ext cx="213892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5</cp:revision>
  <dcterms:created xsi:type="dcterms:W3CDTF">2014-11-18T11:22:58Z</dcterms:created>
  <dcterms:modified xsi:type="dcterms:W3CDTF">2014-11-18T12:10:33Z</dcterms:modified>
</cp:coreProperties>
</file>