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3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95EF-73B2-46E9-80A1-DCD332E5071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2D8A1-9C9D-4A85-9522-A0396E45E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95EF-73B2-46E9-80A1-DCD332E5071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2D8A1-9C9D-4A85-9522-A0396E45E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95EF-73B2-46E9-80A1-DCD332E5071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2D8A1-9C9D-4A85-9522-A0396E45E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95EF-73B2-46E9-80A1-DCD332E5071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2D8A1-9C9D-4A85-9522-A0396E45E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95EF-73B2-46E9-80A1-DCD332E5071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2D8A1-9C9D-4A85-9522-A0396E45E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95EF-73B2-46E9-80A1-DCD332E5071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2D8A1-9C9D-4A85-9522-A0396E45E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95EF-73B2-46E9-80A1-DCD332E5071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2D8A1-9C9D-4A85-9522-A0396E45E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95EF-73B2-46E9-80A1-DCD332E5071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2D8A1-9C9D-4A85-9522-A0396E45E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95EF-73B2-46E9-80A1-DCD332E5071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2D8A1-9C9D-4A85-9522-A0396E45E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95EF-73B2-46E9-80A1-DCD332E5071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2D8A1-9C9D-4A85-9522-A0396E45E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95EF-73B2-46E9-80A1-DCD332E5071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2D8A1-9C9D-4A85-9522-A0396E45E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95EF-73B2-46E9-80A1-DCD332E5071B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2D8A1-9C9D-4A85-9522-A0396E45EA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56" y="2214546"/>
            <a:ext cx="57150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 smtClean="0">
                <a:solidFill>
                  <a:srgbClr val="C00000"/>
                </a:solidFill>
              </a:rPr>
              <a:t>Firework Poem</a:t>
            </a:r>
          </a:p>
          <a:p>
            <a:pPr algn="ctr"/>
            <a:endParaRPr lang="en-GB" sz="3200" b="1" u="sng" dirty="0"/>
          </a:p>
          <a:p>
            <a:pPr algn="ctr"/>
            <a:r>
              <a:rPr lang="en-GB" sz="3200" dirty="0" smtClean="0">
                <a:solidFill>
                  <a:srgbClr val="FF3399"/>
                </a:solidFill>
              </a:rPr>
              <a:t>Booming  bangs are very loud,</a:t>
            </a:r>
          </a:p>
          <a:p>
            <a:pPr algn="ctr"/>
            <a:r>
              <a:rPr lang="en-GB" sz="3200" dirty="0" smtClean="0">
                <a:solidFill>
                  <a:srgbClr val="FF3399"/>
                </a:solidFill>
              </a:rPr>
              <a:t>Sparkling stars jump in  the sky,</a:t>
            </a:r>
            <a:endParaRPr lang="en-GB" sz="3200" b="1" u="sng" dirty="0">
              <a:solidFill>
                <a:srgbClr val="FF3399"/>
              </a:solidFill>
            </a:endParaRPr>
          </a:p>
          <a:p>
            <a:pPr algn="ctr"/>
            <a:r>
              <a:rPr lang="en-GB" sz="3200" dirty="0" smtClean="0">
                <a:solidFill>
                  <a:srgbClr val="FF3399"/>
                </a:solidFill>
              </a:rPr>
              <a:t>Racing  rockets zoom in the  air, 	                </a:t>
            </a:r>
          </a:p>
          <a:p>
            <a:pPr algn="ctr"/>
            <a:r>
              <a:rPr lang="en-GB" sz="3200" dirty="0" smtClean="0">
                <a:solidFill>
                  <a:srgbClr val="FF3399"/>
                </a:solidFill>
              </a:rPr>
              <a:t>Rainbow rings spin, </a:t>
            </a:r>
            <a:endParaRPr lang="en-GB" sz="3200" dirty="0">
              <a:solidFill>
                <a:srgbClr val="FF3399"/>
              </a:solidFill>
            </a:endParaRPr>
          </a:p>
          <a:p>
            <a:pPr algn="ctr"/>
            <a:r>
              <a:rPr lang="en-GB" sz="3200" dirty="0" smtClean="0">
                <a:solidFill>
                  <a:srgbClr val="FF3399"/>
                </a:solidFill>
              </a:rPr>
              <a:t>Spitting sparklers spell our name.</a:t>
            </a:r>
          </a:p>
          <a:p>
            <a:pPr algn="ctr"/>
            <a:endParaRPr lang="en-GB" sz="3200" dirty="0" smtClean="0"/>
          </a:p>
          <a:p>
            <a:pPr algn="ctr"/>
            <a:r>
              <a:rPr lang="en-GB" sz="3200" b="1" u="sng" smtClean="0"/>
              <a:t>by Lily</a:t>
            </a:r>
            <a:endParaRPr lang="en-US" sz="3200" b="1" u="sng" dirty="0"/>
          </a:p>
        </p:txBody>
      </p:sp>
      <p:pic>
        <p:nvPicPr>
          <p:cNvPr id="11266" name="Picture 2" descr="fireworks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8" y="0"/>
            <a:ext cx="2214578" cy="1995617"/>
          </a:xfrm>
          <a:prstGeom prst="rect">
            <a:avLst/>
          </a:prstGeom>
          <a:noFill/>
        </p:spPr>
      </p:pic>
      <p:pic>
        <p:nvPicPr>
          <p:cNvPr id="6" name="Picture 2" descr="fireworks clipar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0" y="6929454"/>
            <a:ext cx="2214578" cy="1995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8</cp:revision>
  <dcterms:created xsi:type="dcterms:W3CDTF">2014-11-18T11:16:23Z</dcterms:created>
  <dcterms:modified xsi:type="dcterms:W3CDTF">2014-11-18T12:30:13Z</dcterms:modified>
</cp:coreProperties>
</file>